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1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7480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357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9952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77489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1788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77347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4396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46697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7853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2364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7711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8160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0519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6375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8015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8084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8622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1957025-D60F-4EA1-8CD7-528F28945D9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96BA5-2CFF-4484-BDEE-19E40853C90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80881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  <p:sldLayoutId id="21474837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33B4288-8FFD-ECC9-302E-DD9738DF9D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it-IT" sz="8000"/>
              <a:t>Tripadvisor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61D241A-2413-6024-D04D-82799601E1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4777380"/>
            <a:ext cx="10260990" cy="1209763"/>
          </a:xfrm>
        </p:spPr>
        <p:txBody>
          <a:bodyPr>
            <a:normAutofit/>
          </a:bodyPr>
          <a:lstStyle/>
          <a:p>
            <a:pPr algn="ctr"/>
            <a:r>
              <a:rPr lang="it-IT" sz="2400">
                <a:solidFill>
                  <a:schemeClr val="bg2"/>
                </a:solidFill>
              </a:rPr>
              <a:t>Vanessa Picone</a:t>
            </a:r>
          </a:p>
          <a:p>
            <a:pPr algn="ctr"/>
            <a:r>
              <a:rPr lang="it-IT" sz="2400">
                <a:solidFill>
                  <a:schemeClr val="bg2"/>
                </a:solidFill>
              </a:rPr>
              <a:t>1000053153</a:t>
            </a:r>
          </a:p>
          <a:p>
            <a:pPr algn="ctr"/>
            <a:endParaRPr lang="it-IT" sz="2400">
              <a:solidFill>
                <a:schemeClr val="bg2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B33B244-1D32-A03C-E78C-D9004451AD67}"/>
              </a:ext>
            </a:extLst>
          </p:cNvPr>
          <p:cNvSpPr txBox="1"/>
          <p:nvPr/>
        </p:nvSpPr>
        <p:spPr>
          <a:xfrm>
            <a:off x="1114097" y="903890"/>
            <a:ext cx="1026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https://www.tripadvisor.it/</a:t>
            </a:r>
          </a:p>
        </p:txBody>
      </p:sp>
    </p:spTree>
    <p:extLst>
      <p:ext uri="{BB962C8B-B14F-4D97-AF65-F5344CB8AC3E}">
        <p14:creationId xmlns:p14="http://schemas.microsoft.com/office/powerpoint/2010/main" val="1723958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Sito Web, Pagina Web&#10;&#10;Il contenuto generato dall'IA potrebbe non essere corretto.">
            <a:extLst>
              <a:ext uri="{FF2B5EF4-FFF2-40B4-BE49-F238E27FC236}">
                <a16:creationId xmlns:a16="http://schemas.microsoft.com/office/drawing/2014/main" id="{E63BF30B-C517-B511-09CA-6FE1457BC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4050"/>
            <a:ext cx="12192000" cy="428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302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Viso umano, persona&#10;&#10;Il contenuto generato dall'IA potrebbe non essere corretto.">
            <a:extLst>
              <a:ext uri="{FF2B5EF4-FFF2-40B4-BE49-F238E27FC236}">
                <a16:creationId xmlns:a16="http://schemas.microsoft.com/office/drawing/2014/main" id="{73E76E28-2111-64BE-62F2-A1042D28A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6044"/>
            <a:ext cx="12192000" cy="554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947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persona, grafica&#10;&#10;Il contenuto generato dall'IA potrebbe non essere corretto.">
            <a:extLst>
              <a:ext uri="{FF2B5EF4-FFF2-40B4-BE49-F238E27FC236}">
                <a16:creationId xmlns:a16="http://schemas.microsoft.com/office/drawing/2014/main" id="{E25F6D9F-EFBF-E053-A565-C40E83DD9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8558"/>
            <a:ext cx="12192000" cy="436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066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acqua, spiaggia&#10;&#10;Il contenuto generato dall'IA potrebbe non essere corretto.">
            <a:extLst>
              <a:ext uri="{FF2B5EF4-FFF2-40B4-BE49-F238E27FC236}">
                <a16:creationId xmlns:a16="http://schemas.microsoft.com/office/drawing/2014/main" id="{75277F60-C800-CEC2-881D-D0615D5DC6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14"/>
          <a:stretch/>
        </p:blipFill>
        <p:spPr>
          <a:xfrm>
            <a:off x="0" y="1021642"/>
            <a:ext cx="12192000" cy="365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765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Sito Web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DF883E5E-BC92-B97C-AC79-7C0EF1CD0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2221"/>
            <a:ext cx="12192000" cy="455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996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edificio, panorama, schermata, cielo&#10;&#10;Il contenuto generato dall'IA potrebbe non essere corretto.">
            <a:extLst>
              <a:ext uri="{FF2B5EF4-FFF2-40B4-BE49-F238E27FC236}">
                <a16:creationId xmlns:a16="http://schemas.microsoft.com/office/drawing/2014/main" id="{EF07A0DA-29D8-0C2D-6FE6-6DC3E150F2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8558"/>
            <a:ext cx="12192000" cy="436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93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cielo, schermata, grafica&#10;&#10;Il contenuto generato dall'IA potrebbe non essere corretto.">
            <a:extLst>
              <a:ext uri="{FF2B5EF4-FFF2-40B4-BE49-F238E27FC236}">
                <a16:creationId xmlns:a16="http://schemas.microsoft.com/office/drawing/2014/main" id="{D2928762-AA2D-49F1-E89D-78946E982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264"/>
            <a:ext cx="12192000" cy="469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683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cielo, edificio&#10;&#10;Il contenuto generato dall'IA potrebbe non essere corretto.">
            <a:extLst>
              <a:ext uri="{FF2B5EF4-FFF2-40B4-BE49-F238E27FC236}">
                <a16:creationId xmlns:a16="http://schemas.microsoft.com/office/drawing/2014/main" id="{41705B72-07E5-E9AF-EBDB-B9B481BE9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055"/>
            <a:ext cx="12192000" cy="374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590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cibo&#10;&#10;Il contenuto generato dall'IA potrebbe non essere corretto.">
            <a:extLst>
              <a:ext uri="{FF2B5EF4-FFF2-40B4-BE49-F238E27FC236}">
                <a16:creationId xmlns:a16="http://schemas.microsoft.com/office/drawing/2014/main" id="{14D383E4-EE1C-5DD4-6267-7205F5B4A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9891"/>
            <a:ext cx="12192000" cy="485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9137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TM02836342[[fn=Ione]]</Template>
  <TotalTime>11</TotalTime>
  <Words>12</Words>
  <Application>Microsoft Office PowerPoint</Application>
  <PresentationFormat>Widescreen</PresentationFormat>
  <Paragraphs>4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3" baseType="lpstr">
      <vt:lpstr>Century Gothic</vt:lpstr>
      <vt:lpstr>Wingdings 3</vt:lpstr>
      <vt:lpstr>Ione</vt:lpstr>
      <vt:lpstr>Tripadvisor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VANESSA PICONE</dc:creator>
  <cp:lastModifiedBy>VANESSA PICONE</cp:lastModifiedBy>
  <cp:revision>1</cp:revision>
  <dcterms:created xsi:type="dcterms:W3CDTF">2025-03-28T11:29:49Z</dcterms:created>
  <dcterms:modified xsi:type="dcterms:W3CDTF">2025-03-28T11:41:33Z</dcterms:modified>
</cp:coreProperties>
</file>

<file path=docProps/thumbnail.jpeg>
</file>